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4" y="7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5647ff0fcd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5647ff0fcd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5647ff0fcd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5647ff0fcd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5740b54e9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5740b54e9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5665e0e479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5665e0e479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5665e0e479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5665e0e479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2ed39e660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2ed39e660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5665e0e479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5665e0e479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665e0e47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665e0e47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5665e0e479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5665e0e479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647ff0fcd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5647ff0fcd_2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5647ff0f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5647ff0f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5647ff0fcd_2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5647ff0fcd_2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5720631366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5720631366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5720631366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5720631366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5720631366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5720631366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5720631366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5720631366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720631366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720631366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5665e0e47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5665e0e47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5647ff0fc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5647ff0fc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5647ff0fcd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5647ff0fcd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5647ff0fcd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5647ff0fcd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5647ff0fcd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5647ff0fcd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2ed39e660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2ed39e660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ed39e66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2ed39e66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5647ff0fcd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5647ff0fcd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11700" y="1545450"/>
            <a:ext cx="8520600" cy="2052600"/>
          </a:xfrm>
          <a:prstGeom prst="rect">
            <a:avLst/>
          </a:prstGeom>
          <a:effectLst>
            <a:outerShdw blurRad="142875" dist="19050" dir="5400000" algn="bl" rotWithShape="0">
              <a:srgbClr val="000000"/>
            </a:outerShdw>
            <a:reflection stA="48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Diabetes Analysis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the updated data head</a:t>
            </a:r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175" y="1189025"/>
            <a:ext cx="4819650" cy="33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Plots</a:t>
            </a:r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>
            <a:off x="311700" y="4065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average hours of sleep each patient said they got each night ranges from 4 hours to 11, with the majority of them landing within the 6-8 hour range</a:t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 rotWithShape="1">
          <a:blip r:embed="rId3">
            <a:alphaModFix/>
          </a:blip>
          <a:srcRect l="12150" r="9761"/>
          <a:stretch/>
        </p:blipFill>
        <p:spPr>
          <a:xfrm>
            <a:off x="1270725" y="1017725"/>
            <a:ext cx="7140401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Pie Charts</a:t>
            </a:r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999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Most of the patients surveyed were men, at almost 61%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Large majorities of patients reported not having high blood pressure and not smoking</a:t>
            </a:r>
            <a:endParaRPr sz="1300"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9875" y="278500"/>
            <a:ext cx="4541600" cy="45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Pie!</a:t>
            </a:r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88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 64% of the patients reported not being on regular medication, drinking too much alcohol, and only occasionally eating junk food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59% of the patients reported feeling stressed, while 14% of exceptionally lucky patients reported not feeling stressed at all</a:t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More Pie!</a:t>
            </a:r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88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of the patients surveyed had normal blood pressure levels (74%)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was a much larger spread amongst the physical activity than any of the other columns, with the highest being less than half an hour of physical activity a day at just over 35%</a:t>
            </a:r>
            <a:endParaRPr/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Non-NN Logistic Regression Heatmaps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body" idx="1"/>
          </p:nvPr>
        </p:nvSpPr>
        <p:spPr>
          <a:xfrm>
            <a:off x="311700" y="4095750"/>
            <a:ext cx="8520600" cy="7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Based on the heatmaps, the Robust Scaler Logistic Regression model was the most accurate model, only missing 34 cases.</a:t>
            </a:r>
            <a:endParaRPr/>
          </a:p>
        </p:txBody>
      </p:sp>
      <p:pic>
        <p:nvPicPr>
          <p:cNvPr id="156" name="Google Shape;156;p27"/>
          <p:cNvPicPr preferRelativeResize="0"/>
          <p:nvPr/>
        </p:nvPicPr>
        <p:blipFill rotWithShape="1">
          <a:blip r:embed="rId3">
            <a:alphaModFix/>
          </a:blip>
          <a:srcRect l="10005" r="8514"/>
          <a:stretch/>
        </p:blipFill>
        <p:spPr>
          <a:xfrm>
            <a:off x="846750" y="1047750"/>
            <a:ext cx="7450499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report</a:t>
            </a:r>
            <a:endParaRPr/>
          </a:p>
        </p:txBody>
      </p:sp>
      <p:sp>
        <p:nvSpPr>
          <p:cNvPr id="162" name="Google Shape;16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80200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Unscaled</a:t>
            </a:r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body" idx="1"/>
          </p:nvPr>
        </p:nvSpPr>
        <p:spPr>
          <a:xfrm>
            <a:off x="4652100" y="1152475"/>
            <a:ext cx="4180200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Robust Scale</a:t>
            </a:r>
            <a:endParaRPr/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81175"/>
            <a:ext cx="3164025" cy="132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1900" y="1880275"/>
            <a:ext cx="3164025" cy="1327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8150" y="3332450"/>
            <a:ext cx="5637774" cy="63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/>
          <p:cNvSpPr txBox="1">
            <a:spLocks noGrp="1"/>
          </p:cNvSpPr>
          <p:nvPr>
            <p:ph type="body" idx="1"/>
          </p:nvPr>
        </p:nvSpPr>
        <p:spPr>
          <a:xfrm>
            <a:off x="253900" y="3971450"/>
            <a:ext cx="4180200" cy="10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We can see that the accuracy and weighted avg. are superior in the robust scale.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Non-NN Random Forest Heatmaps</a:t>
            </a:r>
            <a:endParaRPr/>
          </a:p>
        </p:txBody>
      </p:sp>
      <p:sp>
        <p:nvSpPr>
          <p:cNvPr id="173" name="Google Shape;173;p29"/>
          <p:cNvSpPr txBox="1">
            <a:spLocks noGrp="1"/>
          </p:cNvSpPr>
          <p:nvPr>
            <p:ph type="body" idx="1"/>
          </p:nvPr>
        </p:nvSpPr>
        <p:spPr>
          <a:xfrm>
            <a:off x="311700" y="4095750"/>
            <a:ext cx="8520600" cy="7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Again, the Robust Scaled model is more accurate, even using Random Forest algorithms, only missing 11 cases.</a:t>
            </a:r>
            <a:endParaRPr/>
          </a:p>
        </p:txBody>
      </p:sp>
      <p:pic>
        <p:nvPicPr>
          <p:cNvPr id="174" name="Google Shape;174;p29"/>
          <p:cNvPicPr preferRelativeResize="0"/>
          <p:nvPr/>
        </p:nvPicPr>
        <p:blipFill rotWithShape="1">
          <a:blip r:embed="rId3">
            <a:alphaModFix/>
          </a:blip>
          <a:srcRect l="10085" r="8514"/>
          <a:stretch/>
        </p:blipFill>
        <p:spPr>
          <a:xfrm>
            <a:off x="850525" y="1047750"/>
            <a:ext cx="744295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report</a:t>
            </a:r>
            <a:endParaRPr/>
          </a:p>
        </p:txBody>
      </p:sp>
      <p:sp>
        <p:nvSpPr>
          <p:cNvPr id="180" name="Google Shape;180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80200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Unscaled</a:t>
            </a:r>
            <a:endParaRPr/>
          </a:p>
        </p:txBody>
      </p:sp>
      <p:sp>
        <p:nvSpPr>
          <p:cNvPr id="181" name="Google Shape;181;p30"/>
          <p:cNvSpPr txBox="1">
            <a:spLocks noGrp="1"/>
          </p:cNvSpPr>
          <p:nvPr>
            <p:ph type="body" idx="1"/>
          </p:nvPr>
        </p:nvSpPr>
        <p:spPr>
          <a:xfrm>
            <a:off x="4652100" y="1152475"/>
            <a:ext cx="4180200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Robust Scale</a:t>
            </a:r>
            <a:endParaRPr/>
          </a:p>
        </p:txBody>
      </p:sp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61750"/>
            <a:ext cx="3670134" cy="1479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1900" y="1761750"/>
            <a:ext cx="3670125" cy="1496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5638" y="3324513"/>
            <a:ext cx="5286375" cy="5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0"/>
          <p:cNvSpPr txBox="1">
            <a:spLocks noGrp="1"/>
          </p:cNvSpPr>
          <p:nvPr>
            <p:ph type="body" idx="1"/>
          </p:nvPr>
        </p:nvSpPr>
        <p:spPr>
          <a:xfrm>
            <a:off x="253900" y="3971450"/>
            <a:ext cx="4180200" cy="10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We can see that the accuracy and weighted avg. are superior in the robust scale.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>
            <a:spLocks noGrp="1"/>
          </p:cNvSpPr>
          <p:nvPr>
            <p:ph type="title"/>
          </p:nvPr>
        </p:nvSpPr>
        <p:spPr>
          <a:xfrm>
            <a:off x="311700" y="390650"/>
            <a:ext cx="85206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Scale or not to Scale?</a:t>
            </a:r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body" idx="1"/>
          </p:nvPr>
        </p:nvSpPr>
        <p:spPr>
          <a:xfrm>
            <a:off x="311700" y="3760850"/>
            <a:ext cx="8520600" cy="10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As the above image indicates, the best scaling option to use is the RobustScaler, since it correctly identifies all but 7 patient cases correctly.</a:t>
            </a:r>
            <a:endParaRPr/>
          </a:p>
        </p:txBody>
      </p:sp>
      <p:pic>
        <p:nvPicPr>
          <p:cNvPr id="192" name="Google Shape;192;p31"/>
          <p:cNvPicPr preferRelativeResize="0"/>
          <p:nvPr/>
        </p:nvPicPr>
        <p:blipFill rotWithShape="1">
          <a:blip r:embed="rId3">
            <a:alphaModFix/>
          </a:blip>
          <a:srcRect l="10161" r="10699"/>
          <a:stretch/>
        </p:blipFill>
        <p:spPr>
          <a:xfrm>
            <a:off x="1315713" y="1017650"/>
            <a:ext cx="6512576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Info</a:t>
            </a:r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rmAutofit fontScale="70000" lnSpcReduction="10000"/>
          </a:bodyPr>
          <a:lstStyle/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>
                <a:solidFill>
                  <a:schemeClr val="dk1"/>
                </a:solidFill>
              </a:rPr>
              <a:t>What's the difference between logistic and linear regression?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Linear Regression is continuous forming a line,, whereas Logistic Regression is binary, forming an S-curve.</a:t>
            </a:r>
            <a:endParaRPr>
              <a:solidFill>
                <a:schemeClr val="dk1"/>
              </a:solidFill>
            </a:endParaRPr>
          </a:p>
          <a:p>
            <a:pPr marL="457200" lvl="0" indent="-30861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>
                <a:solidFill>
                  <a:schemeClr val="dk1"/>
                </a:solidFill>
              </a:rPr>
              <a:t>What's the difference between predictors and response variables?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Predictors are features in a dataset that are used to explain the response variable of a dataset.</a:t>
            </a:r>
            <a:endParaRPr>
              <a:solidFill>
                <a:schemeClr val="dk1"/>
              </a:solidFill>
            </a:endParaRPr>
          </a:p>
          <a:p>
            <a:pPr marL="457200" lvl="0" indent="-30861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>
                <a:solidFill>
                  <a:schemeClr val="dk1"/>
                </a:solidFill>
              </a:rPr>
              <a:t>What is the purpose and benefits of preprocessing data?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purpose to preprocessing is to clean up the data to get ready for analysis. This will lead to  more accurate results.</a:t>
            </a:r>
            <a:endParaRPr>
              <a:solidFill>
                <a:schemeClr val="dk1"/>
              </a:solidFill>
            </a:endParaRPr>
          </a:p>
          <a:p>
            <a:pPr marL="457200" lvl="0" indent="-30861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>
                <a:solidFill>
                  <a:schemeClr val="dk1"/>
                </a:solidFill>
              </a:rPr>
              <a:t>What is the overfitting and underfitting that data? What are the consequences?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Overfitting is when you make your error margin too small, and underfitting is the opposite. The consequences of overfitting is that it has a lack of generalization on new data, and underfitting is a lack of capturing true patterns.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Logistic: Unscaled</a:t>
            </a:r>
            <a:endParaRPr/>
          </a:p>
        </p:txBody>
      </p:sp>
      <p:sp>
        <p:nvSpPr>
          <p:cNvPr id="198" name="Google Shape;198;p32"/>
          <p:cNvSpPr txBox="1">
            <a:spLocks noGrp="1"/>
          </p:cNvSpPr>
          <p:nvPr>
            <p:ph type="body" idx="1"/>
          </p:nvPr>
        </p:nvSpPr>
        <p:spPr>
          <a:xfrm>
            <a:off x="311700" y="3760925"/>
            <a:ext cx="85206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heatmaps show that the logistic regression model is fairly accurate when it comes to being able to accurately identify the correct result.</a:t>
            </a:r>
            <a:endParaRPr/>
          </a:p>
        </p:txBody>
      </p:sp>
      <p:pic>
        <p:nvPicPr>
          <p:cNvPr id="199" name="Google Shape;199;p32"/>
          <p:cNvPicPr preferRelativeResize="0"/>
          <p:nvPr/>
        </p:nvPicPr>
        <p:blipFill rotWithShape="1">
          <a:blip r:embed="rId3">
            <a:alphaModFix/>
          </a:blip>
          <a:srcRect l="10181" r="10954"/>
          <a:stretch/>
        </p:blipFill>
        <p:spPr>
          <a:xfrm>
            <a:off x="1327063" y="1017725"/>
            <a:ext cx="6489874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 Part 2: Electric Boogaloo</a:t>
            </a:r>
            <a:endParaRPr/>
          </a:p>
        </p:txBody>
      </p:sp>
      <p:sp>
        <p:nvSpPr>
          <p:cNvPr id="205" name="Google Shape;205;p33"/>
          <p:cNvSpPr txBox="1">
            <a:spLocks noGrp="1"/>
          </p:cNvSpPr>
          <p:nvPr>
            <p:ph type="body" idx="1"/>
          </p:nvPr>
        </p:nvSpPr>
        <p:spPr>
          <a:xfrm>
            <a:off x="311700" y="4065725"/>
            <a:ext cx="85206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scaled data produces a model that is worse at producing false negatives than the unscaled model, which is concerning.</a:t>
            </a:r>
            <a:endParaRPr/>
          </a:p>
        </p:txBody>
      </p:sp>
      <p:pic>
        <p:nvPicPr>
          <p:cNvPr id="206" name="Google Shape;206;p33"/>
          <p:cNvPicPr preferRelativeResize="0"/>
          <p:nvPr/>
        </p:nvPicPr>
        <p:blipFill rotWithShape="1">
          <a:blip r:embed="rId3">
            <a:alphaModFix/>
          </a:blip>
          <a:srcRect l="10428" r="11158"/>
          <a:stretch/>
        </p:blipFill>
        <p:spPr>
          <a:xfrm>
            <a:off x="986675" y="1017725"/>
            <a:ext cx="7170649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3"/>
          <p:cNvPicPr preferRelativeResize="0"/>
          <p:nvPr/>
        </p:nvPicPr>
        <p:blipFill rotWithShape="1">
          <a:blip r:embed="rId3">
            <a:alphaModFix/>
          </a:blip>
          <a:srcRect l="10414" r="11166"/>
          <a:stretch/>
        </p:blipFill>
        <p:spPr>
          <a:xfrm>
            <a:off x="986675" y="1017725"/>
            <a:ext cx="7170649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Logic Reports</a:t>
            </a:r>
            <a:endParaRPr/>
          </a:p>
        </p:txBody>
      </p:sp>
      <p:sp>
        <p:nvSpPr>
          <p:cNvPr id="213" name="Google Shape;213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Unscaled Classification Report		                                               Scaled Classification Report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As the above reports show, neither model works too well when looked at with respect to the r2 score. The cross validation score for both is negative, which is…not good.</a:t>
            </a:r>
            <a:endParaRPr sz="1400"/>
          </a:p>
        </p:txBody>
      </p:sp>
      <p:pic>
        <p:nvPicPr>
          <p:cNvPr id="214" name="Google Shape;2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35163"/>
            <a:ext cx="3743325" cy="306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9925" y="1454225"/>
            <a:ext cx="37719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is in Session</a:t>
            </a:r>
            <a:endParaRPr/>
          </a:p>
        </p:txBody>
      </p:sp>
      <p:sp>
        <p:nvSpPr>
          <p:cNvPr id="221" name="Google Shape;221;p35"/>
          <p:cNvSpPr txBox="1">
            <a:spLocks noGrp="1"/>
          </p:cNvSpPr>
          <p:nvPr>
            <p:ph type="body" idx="1"/>
          </p:nvPr>
        </p:nvSpPr>
        <p:spPr>
          <a:xfrm>
            <a:off x="311700" y="4065725"/>
            <a:ext cx="8520600" cy="7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While the “Best Heatmap” Is technically less accurate, it has a better r2 score, which is what determined the “best” report.</a:t>
            </a:r>
            <a:endParaRPr/>
          </a:p>
        </p:txBody>
      </p:sp>
      <p:pic>
        <p:nvPicPr>
          <p:cNvPr id="222" name="Google Shape;222;p35"/>
          <p:cNvPicPr preferRelativeResize="0"/>
          <p:nvPr/>
        </p:nvPicPr>
        <p:blipFill rotWithShape="1">
          <a:blip r:embed="rId3">
            <a:alphaModFix/>
          </a:blip>
          <a:srcRect l="10416" r="11324"/>
          <a:stretch/>
        </p:blipFill>
        <p:spPr>
          <a:xfrm>
            <a:off x="994238" y="1017725"/>
            <a:ext cx="7155524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Scaling the Classifieds</a:t>
            </a:r>
            <a:endParaRPr/>
          </a:p>
        </p:txBody>
      </p:sp>
      <p:sp>
        <p:nvSpPr>
          <p:cNvPr id="228" name="Google Shape;228;p36"/>
          <p:cNvSpPr txBox="1">
            <a:spLocks noGrp="1"/>
          </p:cNvSpPr>
          <p:nvPr>
            <p:ph type="body" idx="1"/>
          </p:nvPr>
        </p:nvSpPr>
        <p:spPr>
          <a:xfrm>
            <a:off x="311700" y="4095750"/>
            <a:ext cx="8520600" cy="7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As is evident, scaling the data makes the model more accurate when not scaling the data.</a:t>
            </a:r>
            <a:endParaRPr/>
          </a:p>
        </p:txBody>
      </p:sp>
      <p:pic>
        <p:nvPicPr>
          <p:cNvPr id="229" name="Google Shape;229;p36"/>
          <p:cNvPicPr preferRelativeResize="0"/>
          <p:nvPr/>
        </p:nvPicPr>
        <p:blipFill rotWithShape="1">
          <a:blip r:embed="rId3">
            <a:alphaModFix/>
          </a:blip>
          <a:srcRect l="10174" r="10830"/>
          <a:stretch/>
        </p:blipFill>
        <p:spPr>
          <a:xfrm>
            <a:off x="960213" y="1047750"/>
            <a:ext cx="7223575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Classification Reports</a:t>
            </a:r>
            <a:endParaRPr/>
          </a:p>
        </p:txBody>
      </p:sp>
      <p:sp>
        <p:nvSpPr>
          <p:cNvPr id="235" name="Google Shape;235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Unscaled Classification Report                                       Scaled Classification Report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As is evident by the above classification reports, the average cross validations are infinitely better than the cross validation scores of the logistic regression classification reports.</a:t>
            </a:r>
            <a:endParaRPr/>
          </a:p>
        </p:txBody>
      </p:sp>
      <p:pic>
        <p:nvPicPr>
          <p:cNvPr id="236" name="Google Shape;23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20875"/>
            <a:ext cx="3762375" cy="29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8025" y="1535150"/>
            <a:ext cx="3724275" cy="289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43" name="Google Shape;243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Predicting diabetes is easy when you have enough data, the right model, and scale the data. Three simple ingredients and you’ve got a recipe for predicting whether or not a given patient has a life-altering disease.</a:t>
            </a:r>
            <a:endParaRPr/>
          </a:p>
        </p:txBody>
      </p:sp>
      <p:pic>
        <p:nvPicPr>
          <p:cNvPr id="244" name="Google Shape;24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123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Data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48200" cy="2943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55"/>
              <a:buNone/>
            </a:pPr>
            <a:r>
              <a:rPr lang="en" sz="1000">
                <a:solidFill>
                  <a:schemeClr val="dk1"/>
                </a:solidFill>
              </a:rPr>
              <a:t>Age: Binned decades (20-29,30-39,etc.)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SzPts val="655"/>
              <a:buNone/>
            </a:pPr>
            <a:r>
              <a:rPr lang="en" sz="1000">
                <a:solidFill>
                  <a:schemeClr val="dk1"/>
                </a:solidFill>
              </a:rPr>
              <a:t>Gender: Pretty obvious. Male or Female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SzPts val="655"/>
              <a:buNone/>
            </a:pPr>
            <a:r>
              <a:rPr lang="en" sz="1000">
                <a:solidFill>
                  <a:schemeClr val="dk1"/>
                </a:solidFill>
              </a:rPr>
              <a:t>Family_Diabetes: Is there a history of diabetes in the family?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SzPts val="655"/>
              <a:buNone/>
            </a:pPr>
            <a:r>
              <a:rPr lang="en" sz="1000">
                <a:solidFill>
                  <a:schemeClr val="dk1"/>
                </a:solidFill>
              </a:rPr>
              <a:t>highBP: Binary yes/no. They either have high blood pressure, or they don’t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SzPts val="655"/>
              <a:buNone/>
            </a:pPr>
            <a:r>
              <a:rPr lang="en" sz="1000">
                <a:solidFill>
                  <a:schemeClr val="dk1"/>
                </a:solidFill>
              </a:rPr>
              <a:t>PhysicallyActive: None, less than half an hour, more than half an hour, one hour or more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SzPts val="655"/>
              <a:buNone/>
            </a:pPr>
            <a:r>
              <a:rPr lang="en" sz="1000">
                <a:solidFill>
                  <a:schemeClr val="dk1"/>
                </a:solidFill>
              </a:rPr>
              <a:t>Smoking: Another binary yes/no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SzPts val="655"/>
              <a:buNone/>
            </a:pPr>
            <a:r>
              <a:rPr lang="en" sz="1000">
                <a:solidFill>
                  <a:schemeClr val="dk1"/>
                </a:solidFill>
              </a:rPr>
              <a:t>Alcohol: Same as smoking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SzPts val="655"/>
              <a:buNone/>
            </a:pPr>
            <a:r>
              <a:rPr lang="en" sz="1000">
                <a:solidFill>
                  <a:schemeClr val="dk1"/>
                </a:solidFill>
              </a:rPr>
              <a:t>Sleep: Average number of hours the patient sleeps each night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000">
                <a:solidFill>
                  <a:schemeClr val="dk1"/>
                </a:solidFill>
              </a:rPr>
              <a:t>SoundSleep: Average number of sleep the patient gets that is considered to be REM sleep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000">
                <a:solidFill>
                  <a:schemeClr val="dk1"/>
                </a:solidFill>
              </a:rPr>
              <a:t>RegularMedicine: Binary yes/no. Patient is either on medication or isn’t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60000"/>
              </a:lnSpc>
              <a:spcBef>
                <a:spcPts val="1200"/>
              </a:spcBef>
              <a:spcAft>
                <a:spcPts val="1200"/>
              </a:spcAft>
              <a:buSzPts val="655"/>
              <a:buNone/>
            </a:pPr>
            <a:endParaRPr sz="1000"/>
          </a:p>
        </p:txBody>
      </p:sp>
      <p:sp>
        <p:nvSpPr>
          <p:cNvPr id="72" name="Google Shape;72;p15"/>
          <p:cNvSpPr txBox="1"/>
          <p:nvPr/>
        </p:nvSpPr>
        <p:spPr>
          <a:xfrm>
            <a:off x="4276725" y="1152475"/>
            <a:ext cx="4048200" cy="2943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JunkFood: How often does the patient eat junk food? Occasionally, often, very often, always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Stress: Is the patient stressed? Not al all, sometimes, very often, always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BPlevel: Your level of blood pressure. (Categorical)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Pregnancies: Number of pregnancies the person had. ( Numeric)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Pdiabetes: Whether a person got diabetes through pregnancy. (Yes, No)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UrinationFreq: How often the person urinates. (Categorical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Diabetic: Whetherthe person is diabetic. (Yes, No)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63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</a:rPr>
              <a:t>What are the features?</a:t>
            </a:r>
            <a:endParaRPr sz="2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features are the 17 columns listed in the previous slide, and 952 rows cleaned up to 950.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</a:rPr>
              <a:t>Which features are categorical and which are continuous?</a:t>
            </a:r>
            <a:endParaRPr sz="2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The categorical features are age, gender, family diabetes, high BP, physically active, smoking, alcohol, regular medicine, junk food, stress, BP level, Pdiabetes, urination frequency, and diabetic.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625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DIABETES!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Our goal is to create a classification model to analyze this dataset so we may predict if a person is likely to have diabetes or not.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/>
          </a:blip>
          <a:srcRect l="18242" r="22297"/>
          <a:stretch/>
        </p:blipFill>
        <p:spPr>
          <a:xfrm>
            <a:off x="5937725" y="445025"/>
            <a:ext cx="2163299" cy="412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</a:t>
            </a:r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4416600" y="1152475"/>
            <a:ext cx="441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Started with non-NN models, Logistic Regression and Random forest.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Did unscaled, Robust, and Standard Scaling for all 3.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 calculated confusion matrix, classification report, and cross validation for standard scaler models.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Next was NN classification models.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Again we tried unscaled, Robust, and Standard scaling.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Standard scaling was picked for this as well.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Confusion matrix, classification reports, and cross validation reports were also written.</a:t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105000" cy="32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41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instead used Label Encoding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had some missing data, especially in BMI and Pregnancies.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Dealt with BMI by dropping, too many to average.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Dummy variables were not used.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unique values in each column.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now have our “clean” data frame to work with.</a:t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3422" y="1152475"/>
            <a:ext cx="4592452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Scaling</a:t>
            </a:r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609700" cy="31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Scaling the data proved useful.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Dataset contained little to no outliers.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tried no scaling, Robust, and Standard scaling in each model.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 rotWithShape="1">
          <a:blip r:embed="rId3">
            <a:alphaModFix/>
          </a:blip>
          <a:srcRect l="28176" t="25439"/>
          <a:stretch/>
        </p:blipFill>
        <p:spPr>
          <a:xfrm>
            <a:off x="2921475" y="445025"/>
            <a:ext cx="5910824" cy="383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Nothing needs to be modified with dummy variables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Label Encoding (the one we used) takes a series of related categorical variables and converts them to integers (Good, Bad, Poor becomes 0,1,2, etc.)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One-Hot Encoding adds a significant number of columns, since it takes each unique variable (Good, Bad, Poor) and creates a new column for each categorical value with either a 1 or a 0 depending on whether or not the row belongs to that category</a:t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3700" y="847725"/>
            <a:ext cx="4038600" cy="34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1257</Words>
  <Application>Microsoft Office PowerPoint</Application>
  <PresentationFormat>On-screen Show (16:9)</PresentationFormat>
  <Paragraphs>118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Arial</vt:lpstr>
      <vt:lpstr>Simple Dark</vt:lpstr>
      <vt:lpstr>Diabetes Analysis</vt:lpstr>
      <vt:lpstr>Background Info</vt:lpstr>
      <vt:lpstr>About the Data</vt:lpstr>
      <vt:lpstr>Questions</vt:lpstr>
      <vt:lpstr>Problem Statement</vt:lpstr>
      <vt:lpstr>Data Exploration</vt:lpstr>
      <vt:lpstr>Data Cleaning</vt:lpstr>
      <vt:lpstr>Scaling</vt:lpstr>
      <vt:lpstr>Preprocessing</vt:lpstr>
      <vt:lpstr>Here’s the updated data head</vt:lpstr>
      <vt:lpstr>Plots</vt:lpstr>
      <vt:lpstr>Pie Charts</vt:lpstr>
      <vt:lpstr>More Pie!</vt:lpstr>
      <vt:lpstr>Even More Pie!</vt:lpstr>
      <vt:lpstr>Non-NN Logistic Regression Heatmaps </vt:lpstr>
      <vt:lpstr>Classification report</vt:lpstr>
      <vt:lpstr>Non-NN Random Forest Heatmaps</vt:lpstr>
      <vt:lpstr>Classification report</vt:lpstr>
      <vt:lpstr>To Scale or not to Scale?</vt:lpstr>
      <vt:lpstr>Logistic: Unscaled</vt:lpstr>
      <vt:lpstr>Logistic Regression Part 2: Electric Boogaloo</vt:lpstr>
      <vt:lpstr>Logic Reports</vt:lpstr>
      <vt:lpstr>Classification is in Session</vt:lpstr>
      <vt:lpstr>Scaling the Classifieds</vt:lpstr>
      <vt:lpstr>Classification Classification Reports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Diabetes Analysis</dc:title>
  <cp:lastModifiedBy>Taylor Machen</cp:lastModifiedBy>
  <cp:revision>1</cp:revision>
  <dcterms:modified xsi:type="dcterms:W3CDTF">2023-07-30T07:21:03Z</dcterms:modified>
</cp:coreProperties>
</file>